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66" r:id="rId3"/>
    <p:sldId id="258" r:id="rId4"/>
    <p:sldId id="257" r:id="rId5"/>
    <p:sldId id="260" r:id="rId6"/>
    <p:sldId id="261" r:id="rId7"/>
    <p:sldId id="267" r:id="rId8"/>
    <p:sldId id="262" r:id="rId9"/>
    <p:sldId id="259" r:id="rId10"/>
    <p:sldId id="263" r:id="rId11"/>
    <p:sldId id="264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066A96-D1F2-4432-84C3-B49E935324AD}">
          <p14:sldIdLst>
            <p14:sldId id="256"/>
            <p14:sldId id="266"/>
            <p14:sldId id="258"/>
            <p14:sldId id="257"/>
          </p14:sldIdLst>
        </p14:section>
        <p14:section name="Untitled Section" id="{F11C8AC9-AEBE-40FF-B8B1-3366EED8A9E7}">
          <p14:sldIdLst>
            <p14:sldId id="260"/>
            <p14:sldId id="261"/>
            <p14:sldId id="267"/>
            <p14:sldId id="262"/>
            <p14:sldId id="259"/>
            <p14:sldId id="263"/>
            <p14:sldId id="264"/>
            <p14:sldId id="26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ya das" userId="45f6462c4f4d9f60" providerId="LiveId" clId="{2AB9D645-B7D9-4D20-9F7D-28BFAA6F6928}"/>
    <pc:docChg chg="undo custSel addSld delSld modSld addSection modSection">
      <pc:chgData name="riya das" userId="45f6462c4f4d9f60" providerId="LiveId" clId="{2AB9D645-B7D9-4D20-9F7D-28BFAA6F6928}" dt="2021-07-27T15:49:06.055" v="1442" actId="2696"/>
      <pc:docMkLst>
        <pc:docMk/>
      </pc:docMkLst>
      <pc:sldChg chg="modSp mod">
        <pc:chgData name="riya das" userId="45f6462c4f4d9f60" providerId="LiveId" clId="{2AB9D645-B7D9-4D20-9F7D-28BFAA6F6928}" dt="2021-07-27T15:31:03.598" v="921" actId="20577"/>
        <pc:sldMkLst>
          <pc:docMk/>
          <pc:sldMk cId="499999967" sldId="257"/>
        </pc:sldMkLst>
        <pc:spChg chg="mod">
          <ac:chgData name="riya das" userId="45f6462c4f4d9f60" providerId="LiveId" clId="{2AB9D645-B7D9-4D20-9F7D-28BFAA6F6928}" dt="2021-07-27T15:31:03.598" v="921" actId="20577"/>
          <ac:spMkLst>
            <pc:docMk/>
            <pc:sldMk cId="499999967" sldId="257"/>
            <ac:spMk id="2" creationId="{AF0DDDC7-02DC-40D9-987F-862659B31198}"/>
          </ac:spMkLst>
        </pc:spChg>
        <pc:spChg chg="mod">
          <ac:chgData name="riya das" userId="45f6462c4f4d9f60" providerId="LiveId" clId="{2AB9D645-B7D9-4D20-9F7D-28BFAA6F6928}" dt="2021-07-27T15:30:47.507" v="920" actId="20577"/>
          <ac:spMkLst>
            <pc:docMk/>
            <pc:sldMk cId="499999967" sldId="257"/>
            <ac:spMk id="3" creationId="{D68E2558-B45A-46F1-884B-181CDB82EE3E}"/>
          </ac:spMkLst>
        </pc:spChg>
      </pc:sldChg>
      <pc:sldChg chg="addSp delSp modSp new mod setBg">
        <pc:chgData name="riya das" userId="45f6462c4f4d9f60" providerId="LiveId" clId="{2AB9D645-B7D9-4D20-9F7D-28BFAA6F6928}" dt="2021-07-27T15:28:53.369" v="900" actId="108"/>
        <pc:sldMkLst>
          <pc:docMk/>
          <pc:sldMk cId="2576336545" sldId="258"/>
        </pc:sldMkLst>
        <pc:spChg chg="mod">
          <ac:chgData name="riya das" userId="45f6462c4f4d9f60" providerId="LiveId" clId="{2AB9D645-B7D9-4D20-9F7D-28BFAA6F6928}" dt="2021-07-27T14:49:08.233" v="247" actId="255"/>
          <ac:spMkLst>
            <pc:docMk/>
            <pc:sldMk cId="2576336545" sldId="258"/>
            <ac:spMk id="2" creationId="{8FC9C8E2-C5BC-413E-BF26-329B44BBB59A}"/>
          </ac:spMkLst>
        </pc:spChg>
        <pc:spChg chg="mod">
          <ac:chgData name="riya das" userId="45f6462c4f4d9f60" providerId="LiveId" clId="{2AB9D645-B7D9-4D20-9F7D-28BFAA6F6928}" dt="2021-07-27T15:28:53.369" v="900" actId="108"/>
          <ac:spMkLst>
            <pc:docMk/>
            <pc:sldMk cId="2576336545" sldId="258"/>
            <ac:spMk id="3" creationId="{07C55261-7D25-4A90-B3FC-609A8948673A}"/>
          </ac:spMkLst>
        </pc:spChg>
        <pc:spChg chg="add del mod">
          <ac:chgData name="riya das" userId="45f6462c4f4d9f60" providerId="LiveId" clId="{2AB9D645-B7D9-4D20-9F7D-28BFAA6F6928}" dt="2021-07-27T15:07:09.490" v="408" actId="11529"/>
          <ac:spMkLst>
            <pc:docMk/>
            <pc:sldMk cId="2576336545" sldId="258"/>
            <ac:spMk id="4" creationId="{B4EC2C21-3327-4703-8CEF-D5C0606AB441}"/>
          </ac:spMkLst>
        </pc:spChg>
        <pc:spChg chg="add del mod">
          <ac:chgData name="riya das" userId="45f6462c4f4d9f60" providerId="LiveId" clId="{2AB9D645-B7D9-4D20-9F7D-28BFAA6F6928}" dt="2021-07-27T15:07:08.877" v="407" actId="767"/>
          <ac:spMkLst>
            <pc:docMk/>
            <pc:sldMk cId="2576336545" sldId="258"/>
            <ac:spMk id="5" creationId="{C4893BF7-6248-4289-92EB-594B4D1F0342}"/>
          </ac:spMkLst>
        </pc:spChg>
      </pc:sldChg>
      <pc:sldChg chg="modSp new mod">
        <pc:chgData name="riya das" userId="45f6462c4f4d9f60" providerId="LiveId" clId="{2AB9D645-B7D9-4D20-9F7D-28BFAA6F6928}" dt="2021-07-27T15:31:22.255" v="940" actId="20577"/>
        <pc:sldMkLst>
          <pc:docMk/>
          <pc:sldMk cId="3010869638" sldId="259"/>
        </pc:sldMkLst>
        <pc:spChg chg="mod">
          <ac:chgData name="riya das" userId="45f6462c4f4d9f60" providerId="LiveId" clId="{2AB9D645-B7D9-4D20-9F7D-28BFAA6F6928}" dt="2021-07-27T15:31:22.255" v="940" actId="20577"/>
          <ac:spMkLst>
            <pc:docMk/>
            <pc:sldMk cId="3010869638" sldId="259"/>
            <ac:spMk id="2" creationId="{DF2DD0C5-486B-475B-BCD2-8B2E6FFCDCF0}"/>
          </ac:spMkLst>
        </pc:spChg>
      </pc:sldChg>
      <pc:sldChg chg="addSp delSp modSp new mod modClrScheme chgLayout">
        <pc:chgData name="riya das" userId="45f6462c4f4d9f60" providerId="LiveId" clId="{2AB9D645-B7D9-4D20-9F7D-28BFAA6F6928}" dt="2021-07-27T15:30:22.660" v="916" actId="1076"/>
        <pc:sldMkLst>
          <pc:docMk/>
          <pc:sldMk cId="352487580" sldId="260"/>
        </pc:sldMkLst>
        <pc:spChg chg="mod ord">
          <ac:chgData name="riya das" userId="45f6462c4f4d9f60" providerId="LiveId" clId="{2AB9D645-B7D9-4D20-9F7D-28BFAA6F6928}" dt="2021-07-27T15:02:02.573" v="310" actId="700"/>
          <ac:spMkLst>
            <pc:docMk/>
            <pc:sldMk cId="352487580" sldId="260"/>
            <ac:spMk id="2" creationId="{52E8E104-E292-42D9-BDEF-4DD4535C605B}"/>
          </ac:spMkLst>
        </pc:spChg>
        <pc:spChg chg="del">
          <ac:chgData name="riya das" userId="45f6462c4f4d9f60" providerId="LiveId" clId="{2AB9D645-B7D9-4D20-9F7D-28BFAA6F6928}" dt="2021-07-27T14:51:06.822" v="251"/>
          <ac:spMkLst>
            <pc:docMk/>
            <pc:sldMk cId="352487580" sldId="260"/>
            <ac:spMk id="3" creationId="{62ADCC23-3616-498C-AFD4-CBCE8483654A}"/>
          </ac:spMkLst>
        </pc:spChg>
        <pc:spChg chg="add del mod">
          <ac:chgData name="riya das" userId="45f6462c4f4d9f60" providerId="LiveId" clId="{2AB9D645-B7D9-4D20-9F7D-28BFAA6F6928}" dt="2021-07-27T14:58:32.567" v="284"/>
          <ac:spMkLst>
            <pc:docMk/>
            <pc:sldMk cId="352487580" sldId="260"/>
            <ac:spMk id="4" creationId="{F8EC2423-AE63-4E09-AC27-E8106062C698}"/>
          </ac:spMkLst>
        </pc:spChg>
        <pc:spChg chg="add del">
          <ac:chgData name="riya das" userId="45f6462c4f4d9f60" providerId="LiveId" clId="{2AB9D645-B7D9-4D20-9F7D-28BFAA6F6928}" dt="2021-07-27T15:01:28.644" v="301" actId="22"/>
          <ac:spMkLst>
            <pc:docMk/>
            <pc:sldMk cId="352487580" sldId="260"/>
            <ac:spMk id="10" creationId="{6D2A07C3-B11C-4C1A-93B4-B1C887822571}"/>
          </ac:spMkLst>
        </pc:spChg>
        <pc:spChg chg="add mod">
          <ac:chgData name="riya das" userId="45f6462c4f4d9f60" providerId="LiveId" clId="{2AB9D645-B7D9-4D20-9F7D-28BFAA6F6928}" dt="2021-07-27T15:30:22.660" v="916" actId="1076"/>
          <ac:spMkLst>
            <pc:docMk/>
            <pc:sldMk cId="352487580" sldId="260"/>
            <ac:spMk id="12" creationId="{2CA74B0C-6661-472C-BB8D-11C40160F37C}"/>
          </ac:spMkLst>
        </pc:spChg>
        <pc:picChg chg="add mod">
          <ac:chgData name="riya das" userId="45f6462c4f4d9f60" providerId="LiveId" clId="{2AB9D645-B7D9-4D20-9F7D-28BFAA6F6928}" dt="2021-07-27T15:04:24.126" v="377" actId="1076"/>
          <ac:picMkLst>
            <pc:docMk/>
            <pc:sldMk cId="352487580" sldId="260"/>
            <ac:picMk id="8" creationId="{968E8EBA-5550-4527-9761-65578AA604BB}"/>
          </ac:picMkLst>
        </pc:picChg>
        <pc:picChg chg="add mod ord">
          <ac:chgData name="riya das" userId="45f6462c4f4d9f60" providerId="LiveId" clId="{2AB9D645-B7D9-4D20-9F7D-28BFAA6F6928}" dt="2021-07-27T15:04:27.532" v="378" actId="1076"/>
          <ac:picMkLst>
            <pc:docMk/>
            <pc:sldMk cId="352487580" sldId="260"/>
            <ac:picMk id="1026" creationId="{41F02576-5C8E-435E-B7A0-2088CCC72A1E}"/>
          </ac:picMkLst>
        </pc:picChg>
        <pc:picChg chg="add del mod">
          <ac:chgData name="riya das" userId="45f6462c4f4d9f60" providerId="LiveId" clId="{2AB9D645-B7D9-4D20-9F7D-28BFAA6F6928}" dt="2021-07-27T14:59:51.202" v="289" actId="21"/>
          <ac:picMkLst>
            <pc:docMk/>
            <pc:sldMk cId="352487580" sldId="260"/>
            <ac:picMk id="1028" creationId="{9A757DAB-5BE3-4DD4-A328-0CED96CEE4BD}"/>
          </ac:picMkLst>
        </pc:picChg>
        <pc:picChg chg="add mod">
          <ac:chgData name="riya das" userId="45f6462c4f4d9f60" providerId="LiveId" clId="{2AB9D645-B7D9-4D20-9F7D-28BFAA6F6928}" dt="2021-07-27T15:04:46.446" v="382" actId="688"/>
          <ac:picMkLst>
            <pc:docMk/>
            <pc:sldMk cId="352487580" sldId="260"/>
            <ac:picMk id="1032" creationId="{9BEC391A-5F0B-4D3E-A6C7-91E8C13D28F5}"/>
          </ac:picMkLst>
        </pc:picChg>
      </pc:sldChg>
      <pc:sldChg chg="new del">
        <pc:chgData name="riya das" userId="45f6462c4f4d9f60" providerId="LiveId" clId="{2AB9D645-B7D9-4D20-9F7D-28BFAA6F6928}" dt="2021-07-27T15:11:09.929" v="410" actId="2696"/>
        <pc:sldMkLst>
          <pc:docMk/>
          <pc:sldMk cId="1382723246" sldId="261"/>
        </pc:sldMkLst>
      </pc:sldChg>
      <pc:sldChg chg="modSp new mod">
        <pc:chgData name="riya das" userId="45f6462c4f4d9f60" providerId="LiveId" clId="{2AB9D645-B7D9-4D20-9F7D-28BFAA6F6928}" dt="2021-07-27T15:11:47.233" v="414" actId="108"/>
        <pc:sldMkLst>
          <pc:docMk/>
          <pc:sldMk cId="2793838001" sldId="261"/>
        </pc:sldMkLst>
        <pc:spChg chg="mod">
          <ac:chgData name="riya das" userId="45f6462c4f4d9f60" providerId="LiveId" clId="{2AB9D645-B7D9-4D20-9F7D-28BFAA6F6928}" dt="2021-07-27T15:11:47.233" v="414" actId="108"/>
          <ac:spMkLst>
            <pc:docMk/>
            <pc:sldMk cId="2793838001" sldId="261"/>
            <ac:spMk id="2" creationId="{F874FACA-FDDD-40C9-BBDF-A67CDC0E6F30}"/>
          </ac:spMkLst>
        </pc:spChg>
      </pc:sldChg>
      <pc:sldChg chg="modSp add mod">
        <pc:chgData name="riya das" userId="45f6462c4f4d9f60" providerId="LiveId" clId="{2AB9D645-B7D9-4D20-9F7D-28BFAA6F6928}" dt="2021-07-27T15:14:06.934" v="442" actId="20577"/>
        <pc:sldMkLst>
          <pc:docMk/>
          <pc:sldMk cId="2328815862" sldId="262"/>
        </pc:sldMkLst>
        <pc:spChg chg="mod">
          <ac:chgData name="riya das" userId="45f6462c4f4d9f60" providerId="LiveId" clId="{2AB9D645-B7D9-4D20-9F7D-28BFAA6F6928}" dt="2021-07-27T15:14:06.934" v="442" actId="20577"/>
          <ac:spMkLst>
            <pc:docMk/>
            <pc:sldMk cId="2328815862" sldId="262"/>
            <ac:spMk id="2" creationId="{5880FA3E-267C-4580-BFA5-48CAB4D50AEB}"/>
          </ac:spMkLst>
        </pc:spChg>
      </pc:sldChg>
      <pc:sldChg chg="addSp delSp modSp new mod">
        <pc:chgData name="riya das" userId="45f6462c4f4d9f60" providerId="LiveId" clId="{2AB9D645-B7D9-4D20-9F7D-28BFAA6F6928}" dt="2021-07-27T15:29:38.021" v="906" actId="20577"/>
        <pc:sldMkLst>
          <pc:docMk/>
          <pc:sldMk cId="4216913417" sldId="263"/>
        </pc:sldMkLst>
        <pc:spChg chg="mod">
          <ac:chgData name="riya das" userId="45f6462c4f4d9f60" providerId="LiveId" clId="{2AB9D645-B7D9-4D20-9F7D-28BFAA6F6928}" dt="2021-07-27T15:14:34.124" v="456" actId="255"/>
          <ac:spMkLst>
            <pc:docMk/>
            <pc:sldMk cId="4216913417" sldId="263"/>
            <ac:spMk id="2" creationId="{8AE76147-4D37-4EA8-BA8C-8F908DCE48D1}"/>
          </ac:spMkLst>
        </pc:spChg>
        <pc:spChg chg="mod">
          <ac:chgData name="riya das" userId="45f6462c4f4d9f60" providerId="LiveId" clId="{2AB9D645-B7D9-4D20-9F7D-28BFAA6F6928}" dt="2021-07-27T15:29:38.021" v="906" actId="20577"/>
          <ac:spMkLst>
            <pc:docMk/>
            <pc:sldMk cId="4216913417" sldId="263"/>
            <ac:spMk id="3" creationId="{5604A703-FD96-4819-B20B-252122B8F547}"/>
          </ac:spMkLst>
        </pc:spChg>
        <pc:spChg chg="add del mod">
          <ac:chgData name="riya das" userId="45f6462c4f4d9f60" providerId="LiveId" clId="{2AB9D645-B7D9-4D20-9F7D-28BFAA6F6928}" dt="2021-07-27T15:20:35.982" v="533" actId="11529"/>
          <ac:spMkLst>
            <pc:docMk/>
            <pc:sldMk cId="4216913417" sldId="263"/>
            <ac:spMk id="4" creationId="{45F3BDE5-98A3-4AC1-97A2-ABED4B57DEA4}"/>
          </ac:spMkLst>
        </pc:spChg>
      </pc:sldChg>
      <pc:sldChg chg="modSp new mod">
        <pc:chgData name="riya das" userId="45f6462c4f4d9f60" providerId="LiveId" clId="{2AB9D645-B7D9-4D20-9F7D-28BFAA6F6928}" dt="2021-07-27T15:46:37.653" v="1348" actId="20577"/>
        <pc:sldMkLst>
          <pc:docMk/>
          <pc:sldMk cId="1260009611" sldId="264"/>
        </pc:sldMkLst>
        <pc:spChg chg="mod">
          <ac:chgData name="riya das" userId="45f6462c4f4d9f60" providerId="LiveId" clId="{2AB9D645-B7D9-4D20-9F7D-28BFAA6F6928}" dt="2021-07-27T15:42:06.622" v="953" actId="20577"/>
          <ac:spMkLst>
            <pc:docMk/>
            <pc:sldMk cId="1260009611" sldId="264"/>
            <ac:spMk id="2" creationId="{D900D73E-CFDD-471F-9F02-CFB849F000F4}"/>
          </ac:spMkLst>
        </pc:spChg>
        <pc:spChg chg="mod">
          <ac:chgData name="riya das" userId="45f6462c4f4d9f60" providerId="LiveId" clId="{2AB9D645-B7D9-4D20-9F7D-28BFAA6F6928}" dt="2021-07-27T15:46:37.653" v="1348" actId="20577"/>
          <ac:spMkLst>
            <pc:docMk/>
            <pc:sldMk cId="1260009611" sldId="264"/>
            <ac:spMk id="3" creationId="{35C4EB58-1EC8-498E-9895-538A0CAD4425}"/>
          </ac:spMkLst>
        </pc:spChg>
      </pc:sldChg>
      <pc:sldChg chg="new">
        <pc:chgData name="riya das" userId="45f6462c4f4d9f60" providerId="LiveId" clId="{2AB9D645-B7D9-4D20-9F7D-28BFAA6F6928}" dt="2021-07-27T15:46:43.244" v="1349" actId="680"/>
        <pc:sldMkLst>
          <pc:docMk/>
          <pc:sldMk cId="1592853226" sldId="265"/>
        </pc:sldMkLst>
      </pc:sldChg>
      <pc:sldChg chg="addSp delSp modSp new del mod modClrScheme chgLayout">
        <pc:chgData name="riya das" userId="45f6462c4f4d9f60" providerId="LiveId" clId="{2AB9D645-B7D9-4D20-9F7D-28BFAA6F6928}" dt="2021-07-27T15:49:06.055" v="1442" actId="2696"/>
        <pc:sldMkLst>
          <pc:docMk/>
          <pc:sldMk cId="3324761636" sldId="266"/>
        </pc:sldMkLst>
        <pc:spChg chg="del mod ord">
          <ac:chgData name="riya das" userId="45f6462c4f4d9f60" providerId="LiveId" clId="{2AB9D645-B7D9-4D20-9F7D-28BFAA6F6928}" dt="2021-07-27T15:47:01.357" v="1351" actId="700"/>
          <ac:spMkLst>
            <pc:docMk/>
            <pc:sldMk cId="3324761636" sldId="266"/>
            <ac:spMk id="2" creationId="{0C420B33-40D5-48DE-B578-7CBDBC69E4D4}"/>
          </ac:spMkLst>
        </pc:spChg>
        <pc:spChg chg="del mod ord">
          <ac:chgData name="riya das" userId="45f6462c4f4d9f60" providerId="LiveId" clId="{2AB9D645-B7D9-4D20-9F7D-28BFAA6F6928}" dt="2021-07-27T15:47:01.357" v="1351" actId="700"/>
          <ac:spMkLst>
            <pc:docMk/>
            <pc:sldMk cId="3324761636" sldId="266"/>
            <ac:spMk id="3" creationId="{152633CF-545E-44A5-9846-21BB923A4943}"/>
          </ac:spMkLst>
        </pc:spChg>
        <pc:spChg chg="add mod ord">
          <ac:chgData name="riya das" userId="45f6462c4f4d9f60" providerId="LiveId" clId="{2AB9D645-B7D9-4D20-9F7D-28BFAA6F6928}" dt="2021-07-27T15:48:49.496" v="1441" actId="1076"/>
          <ac:spMkLst>
            <pc:docMk/>
            <pc:sldMk cId="3324761636" sldId="266"/>
            <ac:spMk id="4" creationId="{10E4A90F-9A2F-4A59-A3A1-9D6E7F015FB1}"/>
          </ac:spMkLst>
        </pc:spChg>
        <pc:spChg chg="add mod ord">
          <ac:chgData name="riya das" userId="45f6462c4f4d9f60" providerId="LiveId" clId="{2AB9D645-B7D9-4D20-9F7D-28BFAA6F6928}" dt="2021-07-27T15:48:44.311" v="1440" actId="1076"/>
          <ac:spMkLst>
            <pc:docMk/>
            <pc:sldMk cId="3324761636" sldId="266"/>
            <ac:spMk id="5" creationId="{3F26EF19-4A81-456C-AD59-2A674ED35C1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70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567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2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20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62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928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51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17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10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2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07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FD01A40-525F-43AC-B23C-61D984AEBD09}" type="datetimeFigureOut">
              <a:rPr lang="en-IN" smtClean="0"/>
              <a:t>29-07-2021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E1A8975-6E81-4D7D-8B9A-29C653C00A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81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abcenter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A728-AEB5-4190-829D-92E9DB87F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053660"/>
            <a:ext cx="9966960" cy="3035808"/>
          </a:xfrm>
        </p:spPr>
        <p:txBody>
          <a:bodyPr/>
          <a:lstStyle/>
          <a:p>
            <a:r>
              <a:rPr lang="en-US" dirty="0"/>
              <a:t>Temperature </a:t>
            </a:r>
            <a:br>
              <a:rPr lang="en-US" dirty="0"/>
            </a:br>
            <a:r>
              <a:rPr lang="en-US" dirty="0"/>
              <a:t>sensor DC Fan 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41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76147-4D37-4EA8-BA8C-8F908DCE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9000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4A703-FD96-4819-B20B-252122B8F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2576"/>
            <a:ext cx="8296094" cy="4050792"/>
          </a:xfrm>
        </p:spPr>
        <p:txBody>
          <a:bodyPr/>
          <a:lstStyle/>
          <a:p>
            <a:pPr algn="just">
              <a:lnSpc>
                <a:spcPct val="70000"/>
              </a:lnSpc>
            </a:pPr>
            <a:r>
              <a:rPr lang="en-IN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This project can be used in Home, Industry.</a:t>
            </a:r>
          </a:p>
          <a:p>
            <a:pPr algn="just">
              <a:lnSpc>
                <a:spcPct val="70000"/>
              </a:lnSpc>
            </a:pPr>
            <a:endParaRPr lang="en-IN" sz="2700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lnSpc>
                <a:spcPct val="70000"/>
              </a:lnSpc>
            </a:pPr>
            <a:r>
              <a:rPr lang="en-IN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This will help in saving the energy / electricity.</a:t>
            </a:r>
          </a:p>
          <a:p>
            <a:pPr algn="just">
              <a:lnSpc>
                <a:spcPct val="70000"/>
              </a:lnSpc>
            </a:pPr>
            <a:endParaRPr lang="en-IN" sz="2700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lnSpc>
                <a:spcPct val="70000"/>
              </a:lnSpc>
            </a:pPr>
            <a:r>
              <a:rPr lang="en-IN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To monitor the environments that is not comfortable or possible for humans to monitor , especially for extended periods of time.</a:t>
            </a:r>
          </a:p>
          <a:p>
            <a:pPr algn="just">
              <a:lnSpc>
                <a:spcPct val="70000"/>
              </a:lnSpc>
            </a:pPr>
            <a:endParaRPr lang="en-IN" sz="2700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lnSpc>
                <a:spcPct val="70000"/>
              </a:lnSpc>
            </a:pPr>
            <a:r>
              <a:rPr lang="en-IN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To assist people who are disable to adjust the fan speed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421691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0D73E-CFDD-471F-9F02-CFB849F0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9000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4EB58-1EC8-498E-9895-538A0CAD4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2576"/>
            <a:ext cx="8287216" cy="4050792"/>
          </a:xfrm>
        </p:spPr>
        <p:txBody>
          <a:bodyPr/>
          <a:lstStyle/>
          <a:p>
            <a:pPr algn="just">
              <a:lnSpc>
                <a:spcPct val="70000"/>
              </a:lnSpc>
            </a:pPr>
            <a:r>
              <a:rPr lang="en-IN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We can monitor more parameters like humidity, lights and at the same time control them.</a:t>
            </a:r>
          </a:p>
          <a:p>
            <a:pPr algn="just">
              <a:lnSpc>
                <a:spcPct val="70000"/>
              </a:lnSpc>
            </a:pPr>
            <a:endParaRPr lang="en-IN" sz="2700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lnSpc>
                <a:spcPct val="70000"/>
              </a:lnSpc>
            </a:pPr>
            <a:r>
              <a:rPr lang="en-IN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We send this data to a remote location using mobile or internet.</a:t>
            </a:r>
          </a:p>
          <a:p>
            <a:pPr algn="just">
              <a:lnSpc>
                <a:spcPct val="70000"/>
              </a:lnSpc>
            </a:pPr>
            <a:endParaRPr lang="en-IN" sz="2700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lnSpc>
                <a:spcPct val="70000"/>
              </a:lnSpc>
            </a:pPr>
            <a:r>
              <a:rPr lang="en-IN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We can draw graphs of variations in these parameters using computer.</a:t>
            </a:r>
          </a:p>
        </p:txBody>
      </p:sp>
    </p:spTree>
    <p:extLst>
      <p:ext uri="{BB962C8B-B14F-4D97-AF65-F5344CB8AC3E}">
        <p14:creationId xmlns:p14="http://schemas.microsoft.com/office/powerpoint/2010/main" val="1260009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367B-A733-438D-A3F3-1317E6B0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9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F0103-6EA7-4B55-B2A1-7434C30F5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322576"/>
            <a:ext cx="8352408" cy="4050792"/>
          </a:xfrm>
        </p:spPr>
        <p:txBody>
          <a:bodyPr>
            <a:normAutofit/>
          </a:bodyPr>
          <a:lstStyle/>
          <a:p>
            <a:pPr algn="just">
              <a:lnSpc>
                <a:spcPct val="70000"/>
              </a:lnSpc>
            </a:pPr>
            <a:r>
              <a:rPr lang="en-US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main objective of this project has been achieved which was to design an automated fan which would start at a threshold temperature of 25°C and stop when the temperature goes below 20°C. </a:t>
            </a:r>
          </a:p>
          <a:p>
            <a:pPr algn="just">
              <a:lnSpc>
                <a:spcPct val="70000"/>
              </a:lnSpc>
            </a:pPr>
            <a:endParaRPr lang="en-US" sz="2700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lnSpc>
                <a:spcPct val="70000"/>
              </a:lnSpc>
            </a:pPr>
            <a:r>
              <a:rPr lang="en-US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While doing this project the use of single polarity OP-Amp like LM324 is advisable. </a:t>
            </a:r>
          </a:p>
          <a:p>
            <a:pPr algn="just">
              <a:lnSpc>
                <a:spcPct val="70000"/>
              </a:lnSpc>
            </a:pPr>
            <a:endParaRPr lang="en-US" sz="2700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lnSpc>
                <a:spcPct val="70000"/>
              </a:lnSpc>
            </a:pPr>
            <a:r>
              <a:rPr lang="en-US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All the packages of Proteus should be installed before simulating the project.</a:t>
            </a:r>
            <a:endParaRPr lang="en-IN" sz="2700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5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0940AF-7797-49C0-9864-305C16D1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015" y="2068497"/>
            <a:ext cx="7479970" cy="2041864"/>
          </a:xfrm>
        </p:spPr>
        <p:txBody>
          <a:bodyPr>
            <a:normAutofit/>
          </a:bodyPr>
          <a:lstStyle/>
          <a:p>
            <a:pPr algn="just"/>
            <a:r>
              <a:rPr lang="en-IN" sz="9600" dirty="0"/>
              <a:t>   Thank you !</a:t>
            </a:r>
          </a:p>
        </p:txBody>
      </p:sp>
    </p:spTree>
    <p:extLst>
      <p:ext uri="{BB962C8B-B14F-4D97-AF65-F5344CB8AC3E}">
        <p14:creationId xmlns:p14="http://schemas.microsoft.com/office/powerpoint/2010/main" val="337001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58990D-8A0B-4B13-B4E8-182DD792C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447675"/>
            <a:ext cx="10058400" cy="57245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tabLst>
                <a:tab pos="2743200" algn="l"/>
              </a:tabLst>
            </a:pPr>
            <a:r>
              <a:rPr lang="en-US" sz="2000" b="1" dirty="0">
                <a:latin typeface="+mj-lt"/>
                <a:ea typeface="Times New Roman" panose="02020603050405020304" pitchFamily="18" charset="0"/>
              </a:rPr>
              <a:t>FUTURE INSTITUTE OF TECHNOLOGY</a:t>
            </a:r>
            <a:endParaRPr lang="en-US" sz="2000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  <a:tabLst>
                <a:tab pos="2743200" algn="l"/>
              </a:tabLst>
            </a:pPr>
            <a:r>
              <a:rPr lang="en-US" sz="2000" b="1" dirty="0">
                <a:effectLst/>
                <a:latin typeface="+mj-lt"/>
                <a:ea typeface="Times New Roman" panose="02020603050405020304" pitchFamily="18" charset="0"/>
              </a:rPr>
              <a:t>Department of Electronics &amp; Communication Engineering</a:t>
            </a:r>
          </a:p>
          <a:p>
            <a:pPr marL="0" indent="0" algn="just">
              <a:lnSpc>
                <a:spcPct val="150000"/>
              </a:lnSpc>
              <a:buNone/>
              <a:tabLst>
                <a:tab pos="2743200" algn="l"/>
              </a:tabLst>
            </a:pPr>
            <a:r>
              <a:rPr lang="en-US" sz="2000" b="1" dirty="0">
                <a:latin typeface="+mj-lt"/>
                <a:ea typeface="Times New Roman" panose="02020603050405020304" pitchFamily="18" charset="0"/>
              </a:rPr>
              <a:t>3</a:t>
            </a:r>
            <a:r>
              <a:rPr lang="en-US" sz="2000" b="1" baseline="30000" dirty="0">
                <a:latin typeface="+mj-lt"/>
                <a:ea typeface="Times New Roman" panose="02020603050405020304" pitchFamily="18" charset="0"/>
              </a:rPr>
              <a:t>rd</a:t>
            </a:r>
            <a:r>
              <a:rPr lang="en-US" sz="2000" b="1" dirty="0">
                <a:latin typeface="+mj-lt"/>
                <a:ea typeface="Times New Roman" panose="02020603050405020304" pitchFamily="18" charset="0"/>
              </a:rPr>
              <a:t> Year (6</a:t>
            </a:r>
            <a:r>
              <a:rPr lang="en-US" sz="2000" b="1" baseline="30000" dirty="0">
                <a:latin typeface="+mj-lt"/>
                <a:ea typeface="Times New Roman" panose="02020603050405020304" pitchFamily="18" charset="0"/>
              </a:rPr>
              <a:t>th</a:t>
            </a:r>
            <a:r>
              <a:rPr lang="en-US" sz="2000" b="1" dirty="0">
                <a:latin typeface="+mj-lt"/>
                <a:ea typeface="Times New Roman" panose="02020603050405020304" pitchFamily="18" charset="0"/>
              </a:rPr>
              <a:t> Semester)</a:t>
            </a:r>
          </a:p>
          <a:p>
            <a:pPr marL="0" indent="0">
              <a:lnSpc>
                <a:spcPct val="150000"/>
              </a:lnSpc>
              <a:buNone/>
              <a:tabLst>
                <a:tab pos="2743200" algn="l"/>
              </a:tabLst>
            </a:pPr>
            <a:r>
              <a:rPr lang="en-US" sz="2000" b="1" dirty="0">
                <a:effectLst/>
                <a:latin typeface="+mj-lt"/>
                <a:ea typeface="Times New Roman" panose="02020603050405020304" pitchFamily="18" charset="0"/>
              </a:rPr>
              <a:t>Group Number: A-2</a:t>
            </a:r>
            <a:endParaRPr lang="en-IN" sz="2000" b="1" dirty="0">
              <a:latin typeface="+mj-lt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  <a:tabLst>
                <a:tab pos="2743200" algn="l"/>
              </a:tabLst>
            </a:pPr>
            <a:r>
              <a:rPr lang="en-US" sz="2000" b="1" dirty="0">
                <a:effectLst/>
                <a:latin typeface="+mj-lt"/>
                <a:ea typeface="Times New Roman" panose="02020603050405020304" pitchFamily="18" charset="0"/>
              </a:rPr>
              <a:t>Group Members: 5</a:t>
            </a:r>
          </a:p>
          <a:p>
            <a:pPr>
              <a:lnSpc>
                <a:spcPct val="150000"/>
              </a:lnSpc>
              <a:tabLst>
                <a:tab pos="2743200" algn="l"/>
              </a:tabLst>
            </a:pPr>
            <a:r>
              <a:rPr lang="en-IN" sz="2000" b="1" u="sng" dirty="0">
                <a:latin typeface="+mj-lt"/>
                <a:ea typeface="Times New Roman" panose="02020603050405020304" pitchFamily="18" charset="0"/>
              </a:rPr>
              <a:t>Group Member Names:</a:t>
            </a:r>
            <a:endParaRPr lang="en-IN" sz="2000" b="1" u="sng" dirty="0">
              <a:effectLst/>
              <a:latin typeface="+mj-lt"/>
              <a:ea typeface="Times New Roman" panose="02020603050405020304" pitchFamily="18" charset="0"/>
            </a:endParaRPr>
          </a:p>
          <a:p>
            <a:pPr marL="457200" indent="-457200" algn="just">
              <a:lnSpc>
                <a:spcPct val="70000"/>
              </a:lnSpc>
              <a:buFont typeface="+mj-lt"/>
              <a:buAutoNum type="arabicPeriod"/>
              <a:tabLst>
                <a:tab pos="2743200" algn="l"/>
              </a:tabLst>
            </a:pPr>
            <a:r>
              <a:rPr lang="en-US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Anisha Roy </a:t>
            </a:r>
            <a:r>
              <a:rPr lang="en-US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(Roll No. 34200318037)</a:t>
            </a:r>
            <a:endParaRPr lang="en-IN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 algn="just">
              <a:lnSpc>
                <a:spcPct val="70000"/>
              </a:lnSpc>
              <a:buFont typeface="+mj-lt"/>
              <a:buAutoNum type="arabicPeriod"/>
              <a:tabLst>
                <a:tab pos="2743200" algn="l"/>
              </a:tabLst>
            </a:pPr>
            <a:r>
              <a:rPr lang="en-US" dirty="0" err="1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Baijayanta</a:t>
            </a:r>
            <a:r>
              <a:rPr lang="en-US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Mukherjee </a:t>
            </a:r>
            <a:r>
              <a:rPr lang="en-US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(Roll No. 34200318034)</a:t>
            </a:r>
            <a:endParaRPr lang="en-IN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 algn="just">
              <a:lnSpc>
                <a:spcPct val="70000"/>
              </a:lnSpc>
              <a:buFont typeface="+mj-lt"/>
              <a:buAutoNum type="arabicPeriod"/>
              <a:tabLst>
                <a:tab pos="2743200" algn="l"/>
              </a:tabLst>
            </a:pPr>
            <a:r>
              <a:rPr lang="en-US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Nabarka Roy </a:t>
            </a:r>
            <a:r>
              <a:rPr lang="en-US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(Roll No. 34200318023)</a:t>
            </a:r>
          </a:p>
          <a:p>
            <a:pPr marL="457200" indent="-457200" algn="just">
              <a:lnSpc>
                <a:spcPct val="70000"/>
              </a:lnSpc>
              <a:buFont typeface="+mj-lt"/>
              <a:buAutoNum type="arabicPeriod"/>
              <a:tabLst>
                <a:tab pos="2743200" algn="l"/>
              </a:tabLst>
            </a:pPr>
            <a:r>
              <a:rPr lang="en-US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Riya Das </a:t>
            </a:r>
            <a:r>
              <a:rPr lang="en-US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(Roll No. 34200318017)</a:t>
            </a:r>
            <a:endParaRPr lang="en-IN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 algn="just">
              <a:lnSpc>
                <a:spcPct val="70000"/>
              </a:lnSpc>
              <a:buFont typeface="+mj-lt"/>
              <a:buAutoNum type="arabicPeriod"/>
              <a:tabLst>
                <a:tab pos="2743200" algn="l"/>
              </a:tabLst>
            </a:pPr>
            <a:r>
              <a:rPr lang="en-US" dirty="0" err="1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Samadrita</a:t>
            </a:r>
            <a:r>
              <a:rPr lang="en-US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Sarkar </a:t>
            </a:r>
            <a:r>
              <a:rPr lang="en-US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(Roll No. 34200318014)</a:t>
            </a:r>
            <a:endParaRPr lang="en-IN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  <a:tabLst>
                <a:tab pos="2743200" algn="l"/>
              </a:tabLst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363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C8E2-C5BC-413E-BF26-329B44BB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90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55261-7D25-4A90-B3FC-609A89486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32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Aim</a:t>
            </a:r>
          </a:p>
          <a:p>
            <a:r>
              <a:rPr lang="en-IN" sz="32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Components used</a:t>
            </a:r>
          </a:p>
          <a:p>
            <a:r>
              <a:rPr lang="en-IN" sz="32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Software used</a:t>
            </a:r>
          </a:p>
          <a:p>
            <a:r>
              <a:rPr lang="en-IN" sz="32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Circuit diagram</a:t>
            </a:r>
          </a:p>
          <a:p>
            <a:r>
              <a:rPr lang="en-IN" sz="32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Simulation</a:t>
            </a:r>
          </a:p>
          <a:p>
            <a:r>
              <a:rPr lang="en-IN" sz="32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Project Flow</a:t>
            </a:r>
          </a:p>
          <a:p>
            <a:r>
              <a:rPr lang="en-IN" sz="32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Advantages</a:t>
            </a:r>
          </a:p>
          <a:p>
            <a:r>
              <a:rPr lang="en-IN" sz="32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Future scope</a:t>
            </a:r>
          </a:p>
          <a:p>
            <a:r>
              <a:rPr lang="en-IN" sz="32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7633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DDDC7-02DC-40D9-987F-862659B3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900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Aim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E2558-B45A-46F1-884B-181CDB82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2576"/>
            <a:ext cx="8606812" cy="4050792"/>
          </a:xfrm>
        </p:spPr>
        <p:txBody>
          <a:bodyPr>
            <a:normAutofit/>
          </a:bodyPr>
          <a:lstStyle/>
          <a:p>
            <a:pPr algn="just">
              <a:lnSpc>
                <a:spcPct val="70000"/>
              </a:lnSpc>
            </a:pPr>
            <a:r>
              <a:rPr lang="en-US" sz="32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purpose of creating a project called temperature sensor DC fan is to control the speed of the fan according to the outside temperature.</a:t>
            </a:r>
          </a:p>
          <a:p>
            <a:pPr algn="just">
              <a:lnSpc>
                <a:spcPct val="70000"/>
              </a:lnSpc>
            </a:pPr>
            <a:endParaRPr lang="en-US" sz="3200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>
              <a:lnSpc>
                <a:spcPct val="70000"/>
              </a:lnSpc>
            </a:pPr>
            <a:r>
              <a:rPr lang="en-US" sz="32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So it can prevent waste of energy when it is not hot enough for a fan to be needed.</a:t>
            </a:r>
          </a:p>
        </p:txBody>
      </p:sp>
    </p:spTree>
    <p:extLst>
      <p:ext uri="{BB962C8B-B14F-4D97-AF65-F5344CB8AC3E}">
        <p14:creationId xmlns:p14="http://schemas.microsoft.com/office/powerpoint/2010/main" val="49999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E104-E292-42D9-BDEF-4DD4535C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900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Components used</a:t>
            </a:r>
          </a:p>
        </p:txBody>
      </p:sp>
      <p:pic>
        <p:nvPicPr>
          <p:cNvPr id="1026" name="Picture 2" descr="LM35 Temperature Sensor - ELECTROBIST">
            <a:extLst>
              <a:ext uri="{FF2B5EF4-FFF2-40B4-BE49-F238E27FC236}">
                <a16:creationId xmlns:a16="http://schemas.microsoft.com/office/drawing/2014/main" id="{41F02576-5C8E-435E-B7A0-2088CCC72A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68" y="2161682"/>
            <a:ext cx="2034312" cy="20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2V-DC-FAN – Mahalaxmi">
            <a:extLst>
              <a:ext uri="{FF2B5EF4-FFF2-40B4-BE49-F238E27FC236}">
                <a16:creationId xmlns:a16="http://schemas.microsoft.com/office/drawing/2014/main" id="{9BEC391A-5F0B-4D3E-A6C7-91E8C13D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033" y="4195994"/>
            <a:ext cx="2458507" cy="185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M324N Single Supply Quad Op Amp IC Fairchild">
            <a:extLst>
              <a:ext uri="{FF2B5EF4-FFF2-40B4-BE49-F238E27FC236}">
                <a16:creationId xmlns:a16="http://schemas.microsoft.com/office/drawing/2014/main" id="{968E8EBA-5550-4527-9761-65578AA60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1809">
            <a:off x="6051637" y="3961580"/>
            <a:ext cx="1520495" cy="112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74B0C-6661-472C-BB8D-11C40160F37C}"/>
              </a:ext>
            </a:extLst>
          </p:cNvPr>
          <p:cNvSpPr txBox="1"/>
          <p:nvPr/>
        </p:nvSpPr>
        <p:spPr>
          <a:xfrm>
            <a:off x="1069848" y="2586494"/>
            <a:ext cx="6094520" cy="3055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defTabSz="914400">
              <a:lnSpc>
                <a:spcPct val="7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Power Supply</a:t>
            </a:r>
          </a:p>
          <a:p>
            <a:pPr marL="182880" indent="-182880" defTabSz="914400">
              <a:lnSpc>
                <a:spcPct val="7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LM35</a:t>
            </a:r>
          </a:p>
          <a:p>
            <a:pPr marL="182880" indent="-182880" defTabSz="914400">
              <a:lnSpc>
                <a:spcPct val="7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LM324</a:t>
            </a:r>
          </a:p>
          <a:p>
            <a:pPr marL="182880" indent="-182880" defTabSz="914400">
              <a:lnSpc>
                <a:spcPct val="7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Relays</a:t>
            </a:r>
          </a:p>
          <a:p>
            <a:pPr marL="182880" indent="-182880" defTabSz="914400">
              <a:lnSpc>
                <a:spcPct val="7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Relay 2P </a:t>
            </a:r>
          </a:p>
          <a:p>
            <a:pPr marL="182880" indent="-182880" defTabSz="914400">
              <a:lnSpc>
                <a:spcPct val="7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DC Fan</a:t>
            </a:r>
          </a:p>
          <a:p>
            <a:pPr marL="182880" indent="-182880" defTabSz="914400">
              <a:lnSpc>
                <a:spcPct val="7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7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Voltmeters</a:t>
            </a:r>
            <a:endParaRPr lang="en-IN" sz="2700" dirty="0">
              <a:solidFill>
                <a:srgbClr val="3B3835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FACA-FDDD-40C9-BBDF-A67CDC0E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900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Software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C357F-4F28-48F5-9B0A-4F64180F9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2093975"/>
            <a:ext cx="5843075" cy="800145"/>
          </a:xfrm>
        </p:spPr>
        <p:txBody>
          <a:bodyPr anchor="ctr">
            <a:normAutofit fontScale="92500"/>
          </a:bodyPr>
          <a:lstStyle/>
          <a:p>
            <a:pPr algn="just">
              <a:lnSpc>
                <a:spcPct val="70000"/>
              </a:lnSpc>
            </a:pPr>
            <a:r>
              <a:rPr lang="en-IN" sz="4500" dirty="0">
                <a:solidFill>
                  <a:srgbClr val="3B3835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Proteus 8.1 Professional SP1</a:t>
            </a:r>
          </a:p>
        </p:txBody>
      </p:sp>
      <p:pic>
        <p:nvPicPr>
          <p:cNvPr id="5" name="Picture 2" descr="Download Free Proteus 8 Professional Full Version">
            <a:extLst>
              <a:ext uri="{FF2B5EF4-FFF2-40B4-BE49-F238E27FC236}">
                <a16:creationId xmlns:a16="http://schemas.microsoft.com/office/drawing/2014/main" id="{801794D1-8C43-48A1-8CBE-28262C9B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68" y="2894120"/>
            <a:ext cx="8238477" cy="360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34A2A-9ACE-43FB-826D-BF6031C155FC}"/>
              </a:ext>
            </a:extLst>
          </p:cNvPr>
          <p:cNvSpPr txBox="1"/>
          <p:nvPr/>
        </p:nvSpPr>
        <p:spPr>
          <a:xfrm>
            <a:off x="6356410" y="2409373"/>
            <a:ext cx="34711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hlinkClick r:id="rId4"/>
              </a:rPr>
              <a:t>Link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279383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B9A3-5482-4758-BF46-A223243C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900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Circuit diagram</a:t>
            </a:r>
            <a:br>
              <a:rPr lang="en-IN" sz="5400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510DB87-7B72-4925-8C8C-911E502FE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 r="1385" b="2687"/>
          <a:stretch/>
        </p:blipFill>
        <p:spPr>
          <a:xfrm>
            <a:off x="1171854" y="1669002"/>
            <a:ext cx="9206142" cy="4891596"/>
          </a:xfrm>
        </p:spPr>
      </p:pic>
    </p:spTree>
    <p:extLst>
      <p:ext uri="{BB962C8B-B14F-4D97-AF65-F5344CB8AC3E}">
        <p14:creationId xmlns:p14="http://schemas.microsoft.com/office/powerpoint/2010/main" val="366927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FA3E-267C-4580-BFA5-48CAB4D5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81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A976F-0E10-4CCC-8DD8-9DEC7D30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WhatsApp Video 2021-07-28 at 6.49.22 PM">
            <a:hlinkClick r:id="" action="ppaction://media"/>
            <a:extLst>
              <a:ext uri="{FF2B5EF4-FFF2-40B4-BE49-F238E27FC236}">
                <a16:creationId xmlns:a16="http://schemas.microsoft.com/office/drawing/2014/main" id="{1DD74266-02A5-47BD-A1EF-E921AFCEC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752" y="1891553"/>
            <a:ext cx="10058400" cy="4316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88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D0C5-486B-475B-BCD2-8B2E6FFC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900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Project flow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2E0BC5-2375-4EA0-80CC-6DE593BFFFDF}"/>
              </a:ext>
            </a:extLst>
          </p:cNvPr>
          <p:cNvSpPr/>
          <p:nvPr/>
        </p:nvSpPr>
        <p:spPr>
          <a:xfrm>
            <a:off x="411491" y="3031719"/>
            <a:ext cx="1191640" cy="87446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Detect surrounding temperature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8134A9A-DD57-4B9E-9AD9-B9C73313CDA9}"/>
              </a:ext>
            </a:extLst>
          </p:cNvPr>
          <p:cNvSpPr/>
          <p:nvPr/>
        </p:nvSpPr>
        <p:spPr>
          <a:xfrm>
            <a:off x="1603131" y="3380575"/>
            <a:ext cx="809348" cy="27549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4943208-1B2F-47EB-B0CB-B0BF462EA843}"/>
              </a:ext>
            </a:extLst>
          </p:cNvPr>
          <p:cNvSpPr/>
          <p:nvPr/>
        </p:nvSpPr>
        <p:spPr>
          <a:xfrm>
            <a:off x="8080574" y="3325471"/>
            <a:ext cx="809348" cy="27549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CEF38E-03E2-450B-BB9F-68F3011DEEA9}"/>
              </a:ext>
            </a:extLst>
          </p:cNvPr>
          <p:cNvSpPr/>
          <p:nvPr/>
        </p:nvSpPr>
        <p:spPr>
          <a:xfrm>
            <a:off x="10162115" y="4130559"/>
            <a:ext cx="1445580" cy="89722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If temperature is less than 25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°C </a:t>
            </a:r>
            <a:endParaRPr lang="en-IN" sz="140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92771E-3D30-4C2F-BBD0-C447F7FE57CE}"/>
              </a:ext>
            </a:extLst>
          </p:cNvPr>
          <p:cNvSpPr/>
          <p:nvPr/>
        </p:nvSpPr>
        <p:spPr>
          <a:xfrm rot="10800000">
            <a:off x="9333246" y="4433508"/>
            <a:ext cx="809348" cy="27549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52CAFEF-5B5F-4FDD-84FB-0ECF26DD6EE9}"/>
              </a:ext>
            </a:extLst>
          </p:cNvPr>
          <p:cNvSpPr/>
          <p:nvPr/>
        </p:nvSpPr>
        <p:spPr>
          <a:xfrm>
            <a:off x="8196619" y="4154584"/>
            <a:ext cx="1117106" cy="89722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RL2 get open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CEF42D8-6B7D-4277-A322-A2985006A6A7}"/>
              </a:ext>
            </a:extLst>
          </p:cNvPr>
          <p:cNvSpPr/>
          <p:nvPr/>
        </p:nvSpPr>
        <p:spPr>
          <a:xfrm rot="10800000">
            <a:off x="7387271" y="4455767"/>
            <a:ext cx="809348" cy="27549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40A5296-9CCF-4CE1-9F5E-FCC34B599DDE}"/>
              </a:ext>
            </a:extLst>
          </p:cNvPr>
          <p:cNvSpPr/>
          <p:nvPr/>
        </p:nvSpPr>
        <p:spPr>
          <a:xfrm>
            <a:off x="5896487" y="4144904"/>
            <a:ext cx="1481818" cy="89722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If temperature is less than 20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°C </a:t>
            </a:r>
            <a:endParaRPr lang="en-IN" sz="1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83BB6A3-9CD7-4C97-BAC4-05A446CB1B69}"/>
              </a:ext>
            </a:extLst>
          </p:cNvPr>
          <p:cNvSpPr/>
          <p:nvPr/>
        </p:nvSpPr>
        <p:spPr>
          <a:xfrm>
            <a:off x="3928935" y="4144905"/>
            <a:ext cx="1117106" cy="89722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RL1 get open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5897262-147D-4B02-8344-2BDCC3F98456}"/>
              </a:ext>
            </a:extLst>
          </p:cNvPr>
          <p:cNvSpPr/>
          <p:nvPr/>
        </p:nvSpPr>
        <p:spPr>
          <a:xfrm rot="10800000">
            <a:off x="5078174" y="4437845"/>
            <a:ext cx="809348" cy="27549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97815BA-B30E-47B0-85BB-2943A10A9A6C}"/>
              </a:ext>
            </a:extLst>
          </p:cNvPr>
          <p:cNvSpPr/>
          <p:nvPr/>
        </p:nvSpPr>
        <p:spPr>
          <a:xfrm>
            <a:off x="2145737" y="4154584"/>
            <a:ext cx="954329" cy="89722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 Fan OFF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E16580B-AAAF-4F11-9D89-92881C5CB69B}"/>
              </a:ext>
            </a:extLst>
          </p:cNvPr>
          <p:cNvSpPr/>
          <p:nvPr/>
        </p:nvSpPr>
        <p:spPr>
          <a:xfrm rot="10800000">
            <a:off x="3120098" y="4459527"/>
            <a:ext cx="809348" cy="27549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134EEC-7F87-4171-AE1E-69629E04A008}"/>
              </a:ext>
            </a:extLst>
          </p:cNvPr>
          <p:cNvSpPr/>
          <p:nvPr/>
        </p:nvSpPr>
        <p:spPr>
          <a:xfrm>
            <a:off x="6646362" y="2980388"/>
            <a:ext cx="1409467" cy="89722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If temperature is greater than 25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°C </a:t>
            </a:r>
            <a:endParaRPr lang="en-IN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3A4849C-E4A4-46E3-A6F8-745D6A073F37}"/>
              </a:ext>
            </a:extLst>
          </p:cNvPr>
          <p:cNvSpPr/>
          <p:nvPr/>
        </p:nvSpPr>
        <p:spPr>
          <a:xfrm>
            <a:off x="5837014" y="3340617"/>
            <a:ext cx="809348" cy="27549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FD82676-1112-4645-BA87-08420CC34A1F}"/>
              </a:ext>
            </a:extLst>
          </p:cNvPr>
          <p:cNvSpPr/>
          <p:nvPr/>
        </p:nvSpPr>
        <p:spPr>
          <a:xfrm>
            <a:off x="2430021" y="3031719"/>
            <a:ext cx="1436236" cy="89722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If temperature is equal to 20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°C </a:t>
            </a:r>
            <a:endParaRPr lang="en-IN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BDBB068-7D13-424C-8DD5-983463E16056}"/>
              </a:ext>
            </a:extLst>
          </p:cNvPr>
          <p:cNvSpPr/>
          <p:nvPr/>
        </p:nvSpPr>
        <p:spPr>
          <a:xfrm>
            <a:off x="3883799" y="3357730"/>
            <a:ext cx="809348" cy="27549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842CFB0-E197-48A2-BF9D-D38697BE6267}"/>
              </a:ext>
            </a:extLst>
          </p:cNvPr>
          <p:cNvSpPr/>
          <p:nvPr/>
        </p:nvSpPr>
        <p:spPr>
          <a:xfrm>
            <a:off x="4698978" y="2980389"/>
            <a:ext cx="1117106" cy="89722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RL1 get close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02F522-6EEA-4F6C-94F5-262EAA841167}"/>
              </a:ext>
            </a:extLst>
          </p:cNvPr>
          <p:cNvSpPr/>
          <p:nvPr/>
        </p:nvSpPr>
        <p:spPr>
          <a:xfrm>
            <a:off x="8890462" y="2980387"/>
            <a:ext cx="1101570" cy="89722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RL2 get close</a:t>
            </a:r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D33D1AAC-06A1-4FEA-AE4D-73FEF6A8E9BC}"/>
              </a:ext>
            </a:extLst>
          </p:cNvPr>
          <p:cNvSpPr/>
          <p:nvPr/>
        </p:nvSpPr>
        <p:spPr>
          <a:xfrm rot="16200000">
            <a:off x="1070056" y="3664549"/>
            <a:ext cx="776119" cy="1357313"/>
          </a:xfrm>
          <a:prstGeom prst="ben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911B0399-8765-48A9-B0B8-C5D7F8E8AB2D}"/>
              </a:ext>
            </a:extLst>
          </p:cNvPr>
          <p:cNvSpPr/>
          <p:nvPr/>
        </p:nvSpPr>
        <p:spPr>
          <a:xfrm rot="5400000">
            <a:off x="10282629" y="3067133"/>
            <a:ext cx="776119" cy="1357313"/>
          </a:xfrm>
          <a:prstGeom prst="ben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86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Custom 33">
      <a:dk1>
        <a:sysClr val="windowText" lastClr="000000"/>
      </a:dk1>
      <a:lt1>
        <a:sysClr val="window" lastClr="FFFFFF"/>
      </a:lt1>
      <a:dk2>
        <a:srgbClr val="696464"/>
      </a:dk2>
      <a:lt2>
        <a:srgbClr val="FFC000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op 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Override1.xml><?xml version="1.0" encoding="utf-8"?>
<a:themeOverride xmlns:a="http://schemas.openxmlformats.org/drawingml/2006/main">
  <a:clrScheme name="Custom 33">
    <a:dk1>
      <a:sysClr val="windowText" lastClr="000000"/>
    </a:dk1>
    <a:lt1>
      <a:sysClr val="window" lastClr="FFFFFF"/>
    </a:lt1>
    <a:dk2>
      <a:srgbClr val="696464"/>
    </a:dk2>
    <a:lt2>
      <a:srgbClr val="FFC000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382</Words>
  <Application>Microsoft Office PowerPoint</Application>
  <PresentationFormat>Widescreen</PresentationFormat>
  <Paragraphs>71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Rockwell</vt:lpstr>
      <vt:lpstr>Rockwell Condensed</vt:lpstr>
      <vt:lpstr>Times New Roman</vt:lpstr>
      <vt:lpstr>Wingdings</vt:lpstr>
      <vt:lpstr>Wood Type</vt:lpstr>
      <vt:lpstr>Temperature  sensor DC Fan  </vt:lpstr>
      <vt:lpstr>PowerPoint Presentation</vt:lpstr>
      <vt:lpstr>Contents</vt:lpstr>
      <vt:lpstr>Aim </vt:lpstr>
      <vt:lpstr>Components used</vt:lpstr>
      <vt:lpstr>Software used</vt:lpstr>
      <vt:lpstr>Circuit diagram </vt:lpstr>
      <vt:lpstr>Simulation</vt:lpstr>
      <vt:lpstr>Project flow</vt:lpstr>
      <vt:lpstr>Advantages</vt:lpstr>
      <vt:lpstr>Future scope</vt:lpstr>
      <vt:lpstr>Conclusion</vt:lpstr>
      <vt:lpstr>   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 sensor DC Fan  </dc:title>
  <dc:creator>riya das</dc:creator>
  <cp:lastModifiedBy>riya das</cp:lastModifiedBy>
  <cp:revision>19</cp:revision>
  <dcterms:created xsi:type="dcterms:W3CDTF">2021-07-27T13:30:41Z</dcterms:created>
  <dcterms:modified xsi:type="dcterms:W3CDTF">2021-07-29T09:02:38Z</dcterms:modified>
</cp:coreProperties>
</file>